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2" r:id="rId2"/>
    <p:sldId id="258" r:id="rId3"/>
    <p:sldId id="259" r:id="rId4"/>
    <p:sldId id="260" r:id="rId5"/>
    <p:sldId id="261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7" r:id="rId20"/>
    <p:sldId id="276" r:id="rId21"/>
    <p:sldId id="278" r:id="rId22"/>
    <p:sldId id="279" r:id="rId23"/>
    <p:sldId id="280" r:id="rId24"/>
    <p:sldId id="286" r:id="rId25"/>
    <p:sldId id="281" r:id="rId26"/>
    <p:sldId id="284" r:id="rId27"/>
    <p:sldId id="285" r:id="rId28"/>
    <p:sldId id="282" r:id="rId29"/>
    <p:sldId id="283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95" r:id="rId39"/>
    <p:sldId id="296" r:id="rId40"/>
    <p:sldId id="297" r:id="rId41"/>
    <p:sldId id="298" r:id="rId42"/>
    <p:sldId id="299" r:id="rId43"/>
    <p:sldId id="300" r:id="rId44"/>
    <p:sldId id="301" r:id="rId45"/>
    <p:sldId id="302" r:id="rId46"/>
    <p:sldId id="303" r:id="rId47"/>
    <p:sldId id="304" r:id="rId48"/>
    <p:sldId id="305" r:id="rId49"/>
    <p:sldId id="306" r:id="rId50"/>
    <p:sldId id="307" r:id="rId51"/>
    <p:sldId id="308" r:id="rId52"/>
    <p:sldId id="309" r:id="rId53"/>
    <p:sldId id="310" r:id="rId54"/>
    <p:sldId id="311" r:id="rId55"/>
    <p:sldId id="312" r:id="rId56"/>
    <p:sldId id="313" r:id="rId57"/>
    <p:sldId id="314" r:id="rId58"/>
    <p:sldId id="315" r:id="rId59"/>
    <p:sldId id="316" r:id="rId60"/>
    <p:sldId id="317" r:id="rId61"/>
    <p:sldId id="318" r:id="rId62"/>
    <p:sldId id="319" r:id="rId63"/>
    <p:sldId id="320" r:id="rId64"/>
    <p:sldId id="321" r:id="rId65"/>
    <p:sldId id="324" r:id="rId66"/>
    <p:sldId id="325" r:id="rId67"/>
    <p:sldId id="326" r:id="rId68"/>
    <p:sldId id="322" r:id="rId69"/>
    <p:sldId id="323" r:id="rId70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3" d="100"/>
          <a:sy n="83" d="100"/>
        </p:scale>
        <p:origin x="-1426" y="-7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7"/>
          <p:cNvSpPr>
            <a:spLocks noGrp="1"/>
          </p:cNvSpPr>
          <p:nvPr>
            <p:ph type="ctrTitle"/>
          </p:nvPr>
        </p:nvSpPr>
        <p:spPr>
          <a:xfrm>
            <a:off x="422030" y="1371600"/>
            <a:ext cx="8229600" cy="1828800"/>
          </a:xfrm>
        </p:spPr>
        <p:txBody>
          <a:bodyPr vert="horz" lIns="45720" tIns="0" rIns="45720" bIns="0" anchor="b">
            <a:normAutofit/>
            <a:scene3d>
              <a:camera prst="orthographicFront"/>
              <a:lightRig rig="soft" dir="t">
                <a:rot lat="0" lon="0" rev="17220000"/>
              </a:lightRig>
            </a:scene3d>
            <a:sp3d prstMaterial="softEdge">
              <a:bevelT w="38100" h="38100"/>
            </a:sp3d>
          </a:bodyPr>
          <a:lstStyle>
            <a:lvl1pPr>
              <a:defRPr sz="4800" b="1" cap="all" baseline="0">
                <a:ln w="6350">
                  <a:noFill/>
                </a:ln>
                <a:gradFill>
                  <a:gsLst>
                    <a:gs pos="0">
                      <a:schemeClr val="accent1">
                        <a:tint val="73000"/>
                        <a:satMod val="145000"/>
                      </a:schemeClr>
                    </a:gs>
                    <a:gs pos="73000">
                      <a:schemeClr val="accent1">
                        <a:tint val="73000"/>
                        <a:satMod val="145000"/>
                      </a:schemeClr>
                    </a:gs>
                    <a:gs pos="100000">
                      <a:schemeClr val="accent1">
                        <a:tint val="83000"/>
                        <a:satMod val="143000"/>
                      </a:schemeClr>
                    </a:gs>
                  </a:gsLst>
                  <a:lin ang="4800000" scaled="1"/>
                </a:gradFill>
                <a:effectLst>
                  <a:outerShdw blurRad="127000" dist="200000" dir="2700000" algn="tl" rotWithShape="0">
                    <a:srgbClr val="000000">
                      <a:alpha val="30000"/>
                    </a:srgbClr>
                  </a:outerShdw>
                </a:effectLst>
              </a:defRPr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28" name="Дата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5D405-9D02-4C90-9A8C-EB8A28B43317}" type="datetimeFigureOut">
              <a:rPr lang="ru-RU" smtClean="0"/>
              <a:t>15.04.2025</a:t>
            </a:fld>
            <a:endParaRPr lang="ru-RU"/>
          </a:p>
        </p:txBody>
      </p:sp>
      <p:sp>
        <p:nvSpPr>
          <p:cNvPr id="17" name="Нижний колонтитул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29" name="Номер слайда 2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8391FA-417E-4180-ABED-DCC08C77DBDD}" type="slidenum">
              <a:rPr lang="ru-RU" smtClean="0"/>
              <a:t>‹#›</a:t>
            </a:fld>
            <a:endParaRPr lang="ru-RU"/>
          </a:p>
        </p:txBody>
      </p:sp>
      <p:sp>
        <p:nvSpPr>
          <p:cNvPr id="9" name="Подзаголовок 8"/>
          <p:cNvSpPr>
            <a:spLocks noGrp="1"/>
          </p:cNvSpPr>
          <p:nvPr>
            <p:ph type="subTitle" idx="1"/>
          </p:nvPr>
        </p:nvSpPr>
        <p:spPr>
          <a:xfrm>
            <a:off x="1371600" y="3331698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ru-RU" smtClean="0"/>
              <a:t>Образец подзаголовка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5D405-9D02-4C90-9A8C-EB8A28B43317}" type="datetimeFigureOut">
              <a:rPr lang="ru-RU" smtClean="0"/>
              <a:t>15.04.2025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8391FA-417E-4180-ABED-DCC08C77DBDD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5D405-9D02-4C90-9A8C-EB8A28B43317}" type="datetimeFigureOut">
              <a:rPr lang="ru-RU" smtClean="0"/>
              <a:t>15.04.2025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8391FA-417E-4180-ABED-DCC08C77DBDD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5D405-9D02-4C90-9A8C-EB8A28B43317}" type="datetimeFigureOut">
              <a:rPr lang="ru-RU" smtClean="0"/>
              <a:t>15.04.2025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8391FA-417E-4180-ABED-DCC08C77DBDD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600200" y="609600"/>
            <a:ext cx="7086600" cy="1828800"/>
          </a:xfrm>
        </p:spPr>
        <p:txBody>
          <a:bodyPr vert="horz" bIns="0" anchor="b">
            <a:noAutofit/>
            <a:scene3d>
              <a:camera prst="orthographicFront"/>
              <a:lightRig rig="soft" dir="t">
                <a:rot lat="0" lon="0" rev="17220000"/>
              </a:lightRig>
            </a:scene3d>
            <a:sp3d prstMaterial="softEdge">
              <a:bevelT w="38100" h="38100"/>
              <a:contourClr>
                <a:schemeClr val="tx2">
                  <a:shade val="50000"/>
                </a:schemeClr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4800" b="1" cap="none" baseline="0">
                <a:ln w="6350">
                  <a:noFill/>
                </a:ln>
                <a:solidFill>
                  <a:schemeClr val="accent1">
                    <a:tint val="90000"/>
                    <a:satMod val="120000"/>
                  </a:schemeClr>
                </a:solidFill>
                <a:effectLst>
                  <a:outerShdw blurRad="114300" dist="101600" dir="2700000" algn="tl" rotWithShape="0">
                    <a:srgbClr val="000000">
                      <a:alpha val="4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600200" y="2507786"/>
            <a:ext cx="7086600" cy="1509712"/>
          </a:xfrm>
        </p:spPr>
        <p:txBody>
          <a:bodyPr anchor="t"/>
          <a:lstStyle>
            <a:lvl1pPr marL="73152" indent="0" algn="l">
              <a:buNone/>
              <a:defRPr sz="20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5D405-9D02-4C90-9A8C-EB8A28B43317}" type="datetimeFigureOut">
              <a:rPr lang="ru-RU" smtClean="0"/>
              <a:t>15.04.2025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7924800" y="6416675"/>
            <a:ext cx="762000" cy="365125"/>
          </a:xfrm>
        </p:spPr>
        <p:txBody>
          <a:bodyPr/>
          <a:lstStyle/>
          <a:p>
            <a:fld id="{848391FA-417E-4180-ABED-DCC08C77DBDD}" type="slidenum">
              <a:rPr lang="ru-RU" smtClean="0"/>
              <a:t>‹#›</a:t>
            </a:fld>
            <a:endParaRPr lang="ru-RU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5D405-9D02-4C90-9A8C-EB8A28B43317}" type="datetimeFigureOut">
              <a:rPr lang="ru-RU" smtClean="0"/>
              <a:t>15.04.2025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8391FA-417E-4180-ABED-DCC08C77DBDD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2"/>
            <a:ext cx="4040188" cy="750887"/>
          </a:xfrm>
        </p:spPr>
        <p:txBody>
          <a:bodyPr anchor="ctr"/>
          <a:lstStyle>
            <a:lvl1pPr marL="0" indent="0">
              <a:buNone/>
              <a:defRPr sz="2400" b="0" cap="all" baseline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3"/>
          </p:nvPr>
        </p:nvSpPr>
        <p:spPr>
          <a:xfrm>
            <a:off x="4645025" y="1535112"/>
            <a:ext cx="4041775" cy="750887"/>
          </a:xfrm>
        </p:spPr>
        <p:txBody>
          <a:bodyPr anchor="ctr"/>
          <a:lstStyle>
            <a:lvl1pPr marL="0" indent="0">
              <a:buNone/>
              <a:defRPr sz="2400" b="0" cap="all" baseline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5" name="Объект 4"/>
          <p:cNvSpPr>
            <a:spLocks noGrp="1"/>
          </p:cNvSpPr>
          <p:nvPr>
            <p:ph sz="quarter" idx="2"/>
          </p:nvPr>
        </p:nvSpPr>
        <p:spPr>
          <a:xfrm>
            <a:off x="457200" y="2362200"/>
            <a:ext cx="4040188" cy="3763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45025" y="2362200"/>
            <a:ext cx="4041775" cy="3763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5D405-9D02-4C90-9A8C-EB8A28B43317}" type="datetimeFigureOut">
              <a:rPr lang="ru-RU" smtClean="0"/>
              <a:t>15.04.2025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8391FA-417E-4180-ABED-DCC08C77DBDD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5D405-9D02-4C90-9A8C-EB8A28B43317}" type="datetimeFigureOut">
              <a:rPr lang="ru-RU" smtClean="0"/>
              <a:t>15.04.2025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8391FA-417E-4180-ABED-DCC08C77DBDD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5D405-9D02-4C90-9A8C-EB8A28B43317}" type="datetimeFigureOut">
              <a:rPr lang="ru-RU" smtClean="0"/>
              <a:t>15.04.2025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8391FA-417E-4180-ABED-DCC08C77DBDD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vert="horz" anchor="b">
            <a:normAutofit/>
            <a:sp3d prstMaterial="softEdge"/>
          </a:bodyPr>
          <a:lstStyle>
            <a:lvl1pPr algn="l">
              <a:buNone/>
              <a:defRPr sz="2200" b="0">
                <a:ln w="6350">
                  <a:noFill/>
                </a:ln>
                <a:solidFill>
                  <a:schemeClr val="accent1">
                    <a:tint val="73000"/>
                    <a:satMod val="180000"/>
                  </a:schemeClr>
                </a:solidFill>
              </a:defRPr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2"/>
          </p:nvPr>
        </p:nvSpPr>
        <p:spPr>
          <a:xfrm>
            <a:off x="457200" y="1524000"/>
            <a:ext cx="3008313" cy="4602163"/>
          </a:xfrm>
        </p:spPr>
        <p:txBody>
          <a:bodyPr/>
          <a:lstStyle>
            <a:lvl1pPr marL="0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2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5D405-9D02-4C90-9A8C-EB8A28B43317}" type="datetimeFigureOut">
              <a:rPr lang="ru-RU" smtClean="0"/>
              <a:t>15.04.2025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8391FA-417E-4180-ABED-DCC08C77DBDD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828800" y="609600"/>
            <a:ext cx="5486400" cy="522288"/>
          </a:xfrm>
        </p:spPr>
        <p:txBody>
          <a:bodyPr lIns="45720" rIns="45720" bIns="0" anchor="b">
            <a:sp3d prstMaterial="softEdge"/>
          </a:bodyPr>
          <a:lstStyle>
            <a:lvl1pPr algn="ctr">
              <a:buNone/>
              <a:defRPr sz="2000" b="1"/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828800" y="1831975"/>
            <a:ext cx="5486400" cy="3962400"/>
          </a:xfrm>
          <a:solidFill>
            <a:schemeClr val="bg2"/>
          </a:solidFill>
          <a:ln w="44450" cap="sq" cmpd="sng" algn="ctr">
            <a:solidFill>
              <a:srgbClr val="FFFFFF"/>
            </a:solidFill>
            <a:prstDash val="solid"/>
            <a:miter lim="800000"/>
          </a:ln>
          <a:effectLst>
            <a:outerShdw blurRad="190500" dist="228600" dir="2700000" sy="90000">
              <a:srgbClr val="000000">
                <a:alpha val="25000"/>
              </a:srgbClr>
            </a:outerShdw>
          </a:effectLst>
          <a:scene3d>
            <a:camera prst="orthographicFront">
              <a:rot lat="0" lon="0" rev="0"/>
            </a:camera>
            <a:lightRig rig="balanced" dir="tr">
              <a:rot lat="0" lon="0" rev="2700000"/>
            </a:lightRig>
          </a:scene3d>
          <a:sp3d prstMaterial="matte">
            <a:contourClr>
              <a:schemeClr val="tx2">
                <a:shade val="50000"/>
              </a:schemeClr>
            </a:contourClr>
          </a:sp3d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/>
          <a:lstStyle>
            <a:lvl1pPr indent="0">
              <a:buNone/>
              <a:defRPr sz="3200"/>
            </a:lvl1pPr>
          </a:lstStyle>
          <a:p>
            <a:pPr marL="0" algn="l" rtl="0" eaLnBrk="1" latinLnBrk="0" hangingPunct="1"/>
            <a:r>
              <a:rPr kumimoji="0" lang="ru-RU" smtClean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Вставка рисунка</a:t>
            </a:r>
            <a:endParaRPr kumimoji="0" lang="en-US" dirty="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828800" y="1166787"/>
            <a:ext cx="5486400" cy="530352"/>
          </a:xfrm>
        </p:spPr>
        <p:txBody>
          <a:bodyPr lIns="45720" tIns="45720" rIns="45720" anchor="t"/>
          <a:lstStyle>
            <a:lvl1pPr marL="0" indent="0" algn="ct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5D405-9D02-4C90-9A8C-EB8A28B43317}" type="datetimeFigureOut">
              <a:rPr lang="ru-RU" smtClean="0"/>
              <a:t>15.04.2025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8391FA-417E-4180-ABED-DCC08C77DBDD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Заголовок 2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>
              <a:bevelT w="38100" h="38100"/>
            </a:sp3d>
          </a:bodyPr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13" name="Текст 1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70916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ru-RU" smtClean="0"/>
              <a:t>Образец текста</a:t>
            </a:r>
          </a:p>
          <a:p>
            <a:pPr lvl="1" eaLnBrk="1" latinLnBrk="0" hangingPunct="1"/>
            <a:r>
              <a:rPr kumimoji="0" lang="ru-RU" smtClean="0"/>
              <a:t>Второй уровень</a:t>
            </a:r>
          </a:p>
          <a:p>
            <a:pPr lvl="2" eaLnBrk="1" latinLnBrk="0" hangingPunct="1"/>
            <a:r>
              <a:rPr kumimoji="0" lang="ru-RU" smtClean="0"/>
              <a:t>Третий уровень</a:t>
            </a:r>
          </a:p>
          <a:p>
            <a:pPr lvl="3" eaLnBrk="1" latinLnBrk="0" hangingPunct="1"/>
            <a:r>
              <a:rPr kumimoji="0" lang="ru-RU" smtClean="0"/>
              <a:t>Четвертый уровень</a:t>
            </a:r>
          </a:p>
          <a:p>
            <a:pPr lvl="4" eaLnBrk="1" latinLnBrk="0" hangingPunct="1"/>
            <a:r>
              <a:rPr kumimoji="0" lang="ru-RU" smtClean="0"/>
              <a:t>Пятый уровень</a:t>
            </a:r>
            <a:endParaRPr kumimoji="0" lang="en-US"/>
          </a:p>
        </p:txBody>
      </p:sp>
      <p:sp>
        <p:nvSpPr>
          <p:cNvPr id="14" name="Дата 13"/>
          <p:cNvSpPr>
            <a:spLocks noGrp="1"/>
          </p:cNvSpPr>
          <p:nvPr>
            <p:ph type="dt" sz="half" idx="2"/>
          </p:nvPr>
        </p:nvSpPr>
        <p:spPr>
          <a:xfrm>
            <a:off x="457200" y="6416675"/>
            <a:ext cx="2133600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200">
                <a:solidFill>
                  <a:schemeClr val="tx1">
                    <a:shade val="50000"/>
                  </a:schemeClr>
                </a:solidFill>
              </a:defRPr>
            </a:lvl1pPr>
          </a:lstStyle>
          <a:p>
            <a:fld id="{8AF5D405-9D02-4C90-9A8C-EB8A28B43317}" type="datetimeFigureOut">
              <a:rPr lang="ru-RU" smtClean="0"/>
              <a:t>15.04.2025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3"/>
          </p:nvPr>
        </p:nvSpPr>
        <p:spPr>
          <a:xfrm>
            <a:off x="3124200" y="6416675"/>
            <a:ext cx="2895600" cy="365125"/>
          </a:xfrm>
          <a:prstGeom prst="rect">
            <a:avLst/>
          </a:prstGeom>
        </p:spPr>
        <p:txBody>
          <a:bodyPr vert="horz" anchor="b"/>
          <a:lstStyle>
            <a:lvl1pPr algn="ctr" eaLnBrk="1" latinLnBrk="0" hangingPunct="1">
              <a:defRPr kumimoji="0" sz="1200">
                <a:solidFill>
                  <a:schemeClr val="tx1">
                    <a:shade val="5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23" name="Номер слайда 22"/>
          <p:cNvSpPr>
            <a:spLocks noGrp="1"/>
          </p:cNvSpPr>
          <p:nvPr>
            <p:ph type="sldNum" sz="quarter" idx="4"/>
          </p:nvPr>
        </p:nvSpPr>
        <p:spPr>
          <a:xfrm>
            <a:off x="7924800" y="6416675"/>
            <a:ext cx="762000" cy="365125"/>
          </a:xfrm>
          <a:prstGeom prst="rect">
            <a:avLst/>
          </a:prstGeom>
        </p:spPr>
        <p:txBody>
          <a:bodyPr vert="horz" lIns="0" rIns="0" anchor="b"/>
          <a:lstStyle>
            <a:lvl1pPr algn="r" eaLnBrk="1" latinLnBrk="0" hangingPunct="1">
              <a:defRPr kumimoji="0" sz="1200">
                <a:solidFill>
                  <a:schemeClr val="tx1">
                    <a:shade val="50000"/>
                  </a:schemeClr>
                </a:solidFill>
              </a:defRPr>
            </a:lvl1pPr>
          </a:lstStyle>
          <a:p>
            <a:fld id="{848391FA-417E-4180-ABED-DCC08C77DBDD}" type="slidenum">
              <a:rPr lang="ru-RU" smtClean="0"/>
              <a:t>‹#›</a:t>
            </a:fld>
            <a:endParaRPr lang="ru-RU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rtl="0" eaLnBrk="1" latinLnBrk="0" hangingPunct="1">
        <a:spcBef>
          <a:spcPct val="0"/>
        </a:spcBef>
        <a:buNone/>
        <a:defRPr kumimoji="0" sz="4100" b="1" kern="1200" cap="none" baseline="0">
          <a:ln w="6350">
            <a:noFill/>
          </a:ln>
          <a:gradFill>
            <a:gsLst>
              <a:gs pos="0">
                <a:schemeClr val="accent1">
                  <a:tint val="73000"/>
                  <a:satMod val="145000"/>
                </a:schemeClr>
              </a:gs>
              <a:gs pos="73000">
                <a:schemeClr val="accent1">
                  <a:tint val="73000"/>
                  <a:satMod val="145000"/>
                </a:schemeClr>
              </a:gs>
              <a:gs pos="100000">
                <a:schemeClr val="accent1">
                  <a:tint val="83000"/>
                  <a:satMod val="143000"/>
                </a:schemeClr>
              </a:gs>
            </a:gsLst>
            <a:lin ang="4800000" scaled="1"/>
          </a:gradFill>
          <a:effectLst>
            <a:outerShdw blurRad="114300" dist="101600" dir="2700000" algn="tl" rotWithShape="0">
              <a:srgbClr val="000000">
                <a:alpha val="40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548640" indent="-411480" algn="l" rtl="0" eaLnBrk="1" latinLnBrk="0" hangingPunct="1">
        <a:spcBef>
          <a:spcPct val="20000"/>
        </a:spcBef>
        <a:buClr>
          <a:schemeClr val="tx1">
            <a:shade val="95000"/>
          </a:schemeClr>
        </a:buClr>
        <a:buSzPct val="65000"/>
        <a:buFont typeface="Wingdings 2"/>
        <a:buChar char="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868680" indent="-283464" algn="l" rtl="0" eaLnBrk="1" latinLnBrk="0" hangingPunct="1">
        <a:spcBef>
          <a:spcPct val="20000"/>
        </a:spcBef>
        <a:buClr>
          <a:schemeClr val="tx1"/>
        </a:buClr>
        <a:buSzPct val="80000"/>
        <a:buFont typeface="Wingdings 2"/>
        <a:buChar char="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33856" indent="-228600" algn="l" rtl="0" eaLnBrk="1" latinLnBrk="0" hangingPunct="1">
        <a:spcBef>
          <a:spcPct val="20000"/>
        </a:spcBef>
        <a:buClr>
          <a:schemeClr val="tx1"/>
        </a:buClr>
        <a:buSzPct val="95000"/>
        <a:buFont typeface="Wingdings"/>
        <a:buChar char=""/>
        <a:defRPr kumimoji="0"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353312" indent="-182880" algn="l" rtl="0" eaLnBrk="1" latinLnBrk="0" hangingPunct="1">
        <a:spcBef>
          <a:spcPct val="20000"/>
        </a:spcBef>
        <a:buClr>
          <a:schemeClr val="tx1"/>
        </a:buClr>
        <a:buSzPct val="100000"/>
        <a:buFont typeface="Wingdings 3"/>
        <a:buChar char="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545336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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64792" indent="-182880" algn="l" rtl="0" eaLnBrk="1" latinLnBrk="0" hangingPunct="1">
        <a:spcBef>
          <a:spcPct val="20000"/>
        </a:spcBef>
        <a:buClr>
          <a:schemeClr val="tx1"/>
        </a:buClr>
        <a:buFont typeface="Wingdings 3"/>
        <a:buChar char="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65960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67128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368296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Отчет по лабораторным работам </a:t>
            </a:r>
            <a:r>
              <a:rPr lang="en-US" dirty="0" smtClean="0"/>
              <a:t>java(1-6)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 smtClean="0"/>
              <a:t>Подготовил: Савиных А.А.</a:t>
            </a:r>
          </a:p>
          <a:p>
            <a:r>
              <a:rPr lang="ru-RU" dirty="0" smtClean="0"/>
              <a:t>Курсант 331 группы.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1360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9. </a:t>
            </a:r>
            <a:r>
              <a:rPr lang="ru-RU" dirty="0" smtClean="0"/>
              <a:t>Создание элементов формы</a:t>
            </a:r>
            <a:endParaRPr lang="ru-RU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870133"/>
            <a:ext cx="4038600" cy="1986097"/>
          </a:xfrm>
        </p:spPr>
      </p:pic>
      <p:pic>
        <p:nvPicPr>
          <p:cNvPr id="6" name="Объект 5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2863319"/>
            <a:ext cx="4038600" cy="1999724"/>
          </a:xfrm>
        </p:spPr>
      </p:pic>
    </p:spTree>
    <p:extLst>
      <p:ext uri="{BB962C8B-B14F-4D97-AF65-F5344CB8AC3E}">
        <p14:creationId xmlns:p14="http://schemas.microsoft.com/office/powerpoint/2010/main" val="5126902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10. </a:t>
            </a:r>
            <a:r>
              <a:rPr lang="ru-RU" dirty="0" smtClean="0"/>
              <a:t>Редактирование кнопки</a:t>
            </a:r>
            <a:endParaRPr lang="ru-RU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056670"/>
            <a:ext cx="4038600" cy="1613023"/>
          </a:xfrm>
        </p:spPr>
      </p:pic>
      <p:pic>
        <p:nvPicPr>
          <p:cNvPr id="6" name="Объект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3651329"/>
            <a:ext cx="4038600" cy="423704"/>
          </a:xfrm>
        </p:spPr>
      </p:pic>
    </p:spTree>
    <p:extLst>
      <p:ext uri="{BB962C8B-B14F-4D97-AF65-F5344CB8AC3E}">
        <p14:creationId xmlns:p14="http://schemas.microsoft.com/office/powerpoint/2010/main" val="7575089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11. </a:t>
            </a:r>
            <a:r>
              <a:rPr lang="ru-RU" dirty="0" smtClean="0"/>
              <a:t>Запуск программы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410" y="2282031"/>
            <a:ext cx="3726180" cy="3162300"/>
          </a:xfrm>
        </p:spPr>
      </p:pic>
      <p:pic>
        <p:nvPicPr>
          <p:cNvPr id="6" name="Объект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5360" y="3649821"/>
            <a:ext cx="3764280" cy="426720"/>
          </a:xfrm>
        </p:spPr>
      </p:pic>
    </p:spTree>
    <p:extLst>
      <p:ext uri="{BB962C8B-B14F-4D97-AF65-F5344CB8AC3E}">
        <p14:creationId xmlns:p14="http://schemas.microsoft.com/office/powerpoint/2010/main" val="19185530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12.  </a:t>
            </a:r>
            <a:r>
              <a:rPr lang="ru-RU" dirty="0" smtClean="0"/>
              <a:t>Добавление элементов</a:t>
            </a:r>
            <a:endParaRPr lang="ru-RU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830" y="2407761"/>
            <a:ext cx="3863340" cy="2910840"/>
          </a:xfrm>
        </p:spPr>
      </p:pic>
      <p:pic>
        <p:nvPicPr>
          <p:cNvPr id="6" name="Объект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3683985"/>
            <a:ext cx="4038600" cy="358392"/>
          </a:xfrm>
        </p:spPr>
      </p:pic>
    </p:spTree>
    <p:extLst>
      <p:ext uri="{BB962C8B-B14F-4D97-AF65-F5344CB8AC3E}">
        <p14:creationId xmlns:p14="http://schemas.microsoft.com/office/powerpoint/2010/main" val="21428273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13. </a:t>
            </a:r>
            <a:r>
              <a:rPr lang="ru-RU" dirty="0" smtClean="0"/>
              <a:t>Выполнение программы</a:t>
            </a:r>
            <a:endParaRPr lang="ru-RU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" y="2289651"/>
            <a:ext cx="3794760" cy="3147060"/>
          </a:xfrm>
        </p:spPr>
      </p:pic>
      <p:pic>
        <p:nvPicPr>
          <p:cNvPr id="6" name="Объект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8690" y="2278221"/>
            <a:ext cx="3817620" cy="3169920"/>
          </a:xfrm>
        </p:spPr>
      </p:pic>
    </p:spTree>
    <p:extLst>
      <p:ext uri="{BB962C8B-B14F-4D97-AF65-F5344CB8AC3E}">
        <p14:creationId xmlns:p14="http://schemas.microsoft.com/office/powerpoint/2010/main" val="31339726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14. </a:t>
            </a:r>
            <a:r>
              <a:rPr lang="ru-RU" dirty="0" smtClean="0"/>
              <a:t>Добавление элементов</a:t>
            </a:r>
            <a:endParaRPr lang="ru-RU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403951"/>
            <a:ext cx="3886200" cy="2918460"/>
          </a:xfrm>
        </p:spPr>
      </p:pic>
      <p:pic>
        <p:nvPicPr>
          <p:cNvPr id="6" name="Объект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2020" y="2373471"/>
            <a:ext cx="3870960" cy="2979420"/>
          </a:xfrm>
        </p:spPr>
      </p:pic>
    </p:spTree>
    <p:extLst>
      <p:ext uri="{BB962C8B-B14F-4D97-AF65-F5344CB8AC3E}">
        <p14:creationId xmlns:p14="http://schemas.microsoft.com/office/powerpoint/2010/main" val="5292431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15. </a:t>
            </a:r>
            <a:r>
              <a:rPr lang="ru-RU" dirty="0" smtClean="0"/>
              <a:t>Объединение </a:t>
            </a:r>
            <a:endParaRPr lang="ru-RU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310" y="2723991"/>
            <a:ext cx="3040380" cy="2278380"/>
          </a:xfrm>
        </p:spPr>
      </p:pic>
      <p:pic>
        <p:nvPicPr>
          <p:cNvPr id="6" name="Объект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5880" y="2621121"/>
            <a:ext cx="3063240" cy="2484120"/>
          </a:xfrm>
        </p:spPr>
      </p:pic>
    </p:spTree>
    <p:extLst>
      <p:ext uri="{BB962C8B-B14F-4D97-AF65-F5344CB8AC3E}">
        <p14:creationId xmlns:p14="http://schemas.microsoft.com/office/powerpoint/2010/main" val="36886774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16. </a:t>
            </a:r>
            <a:r>
              <a:rPr lang="ru-RU" dirty="0" smtClean="0"/>
              <a:t>Код программы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724" y="2869295"/>
            <a:ext cx="8644552" cy="2170334"/>
          </a:xfrm>
        </p:spPr>
      </p:pic>
    </p:spTree>
    <p:extLst>
      <p:ext uri="{BB962C8B-B14F-4D97-AF65-F5344CB8AC3E}">
        <p14:creationId xmlns:p14="http://schemas.microsoft.com/office/powerpoint/2010/main" val="19182522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17. </a:t>
            </a:r>
            <a:r>
              <a:rPr lang="ru-RU" dirty="0" smtClean="0"/>
              <a:t>Выполнение программы </a:t>
            </a:r>
            <a:endParaRPr lang="ru-RU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" y="2289651"/>
            <a:ext cx="3749040" cy="3147060"/>
          </a:xfrm>
        </p:spPr>
      </p:pic>
      <p:pic>
        <p:nvPicPr>
          <p:cNvPr id="6" name="Объект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1550" y="2297271"/>
            <a:ext cx="3771900" cy="3131820"/>
          </a:xfrm>
        </p:spPr>
      </p:pic>
    </p:spTree>
    <p:extLst>
      <p:ext uri="{BB962C8B-B14F-4D97-AF65-F5344CB8AC3E}">
        <p14:creationId xmlns:p14="http://schemas.microsoft.com/office/powerpoint/2010/main" val="30602257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18. </a:t>
            </a:r>
            <a:r>
              <a:rPr lang="ru-RU" dirty="0" smtClean="0"/>
              <a:t>Создание проекта</a:t>
            </a:r>
            <a:endParaRPr lang="ru-RU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040" y="3044568"/>
            <a:ext cx="3470920" cy="1637226"/>
          </a:xfrm>
        </p:spPr>
      </p:pic>
      <p:pic>
        <p:nvPicPr>
          <p:cNvPr id="6" name="Объект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2562" y="2353147"/>
            <a:ext cx="4369876" cy="3020070"/>
          </a:xfrm>
        </p:spPr>
      </p:pic>
    </p:spTree>
    <p:extLst>
      <p:ext uri="{BB962C8B-B14F-4D97-AF65-F5344CB8AC3E}">
        <p14:creationId xmlns:p14="http://schemas.microsoft.com/office/powerpoint/2010/main" val="10061507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1. Создание проекта</a:t>
            </a:r>
            <a:endParaRPr lang="ru-RU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040" y="3044568"/>
            <a:ext cx="3470920" cy="1637226"/>
          </a:xfrm>
        </p:spPr>
      </p:pic>
      <p:pic>
        <p:nvPicPr>
          <p:cNvPr id="6" name="Объект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2562" y="2353147"/>
            <a:ext cx="4369876" cy="3020070"/>
          </a:xfrm>
        </p:spPr>
      </p:pic>
    </p:spTree>
    <p:extLst>
      <p:ext uri="{BB962C8B-B14F-4D97-AF65-F5344CB8AC3E}">
        <p14:creationId xmlns:p14="http://schemas.microsoft.com/office/powerpoint/2010/main" val="13562167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19</a:t>
            </a:r>
            <a:r>
              <a:rPr lang="en-US" dirty="0" smtClean="0"/>
              <a:t>. </a:t>
            </a:r>
            <a:r>
              <a:rPr lang="ru-RU" dirty="0" smtClean="0"/>
              <a:t>Создание проекта</a:t>
            </a:r>
            <a:endParaRPr lang="ru-RU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2741145"/>
            <a:ext cx="4038600" cy="2244072"/>
          </a:xfrm>
        </p:spPr>
      </p:pic>
      <p:pic>
        <p:nvPicPr>
          <p:cNvPr id="2050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472257"/>
            <a:ext cx="4038600" cy="27818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808943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20. </a:t>
            </a:r>
            <a:r>
              <a:rPr lang="ru-RU" dirty="0" smtClean="0"/>
              <a:t>Написание кода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2333" y="1600200"/>
            <a:ext cx="3859333" cy="4708525"/>
          </a:xfrm>
        </p:spPr>
      </p:pic>
    </p:spTree>
    <p:extLst>
      <p:ext uri="{BB962C8B-B14F-4D97-AF65-F5344CB8AC3E}">
        <p14:creationId xmlns:p14="http://schemas.microsoft.com/office/powerpoint/2010/main" val="36171833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</a:t>
            </a:r>
            <a:r>
              <a:rPr lang="ru-RU" dirty="0" smtClean="0"/>
              <a:t>1</a:t>
            </a:r>
            <a:r>
              <a:rPr lang="en-US" dirty="0" smtClean="0"/>
              <a:t>. </a:t>
            </a:r>
            <a:r>
              <a:rPr lang="ru-RU" dirty="0" smtClean="0"/>
              <a:t>Сложение и Вычитание</a:t>
            </a:r>
            <a:endParaRPr lang="ru-RU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360" y="2682081"/>
            <a:ext cx="3002280" cy="2362200"/>
          </a:xfrm>
        </p:spPr>
      </p:pic>
      <p:pic>
        <p:nvPicPr>
          <p:cNvPr id="6" name="Объект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3510" y="2731611"/>
            <a:ext cx="2887980" cy="2263140"/>
          </a:xfrm>
        </p:spPr>
      </p:pic>
    </p:spTree>
    <p:extLst>
      <p:ext uri="{BB962C8B-B14F-4D97-AF65-F5344CB8AC3E}">
        <p14:creationId xmlns:p14="http://schemas.microsoft.com/office/powerpoint/2010/main" val="24254057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22. </a:t>
            </a:r>
            <a:r>
              <a:rPr lang="ru-RU" dirty="0" smtClean="0"/>
              <a:t>Умножение и деление</a:t>
            </a:r>
            <a:endParaRPr lang="ru-RU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" y="2636361"/>
            <a:ext cx="2941320" cy="2453640"/>
          </a:xfrm>
        </p:spPr>
      </p:pic>
      <p:pic>
        <p:nvPicPr>
          <p:cNvPr id="6" name="Объект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6370" y="2723991"/>
            <a:ext cx="2842260" cy="2278380"/>
          </a:xfrm>
        </p:spPr>
      </p:pic>
    </p:spTree>
    <p:extLst>
      <p:ext uri="{BB962C8B-B14F-4D97-AF65-F5344CB8AC3E}">
        <p14:creationId xmlns:p14="http://schemas.microsoft.com/office/powerpoint/2010/main" val="10707847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23. </a:t>
            </a:r>
            <a:r>
              <a:rPr lang="ru-RU" dirty="0" smtClean="0"/>
              <a:t>Запуск </a:t>
            </a:r>
            <a:r>
              <a:rPr lang="en-US" dirty="0" smtClean="0"/>
              <a:t>Eclipse</a:t>
            </a:r>
            <a:endParaRPr lang="ru-RU" dirty="0"/>
          </a:p>
        </p:txBody>
      </p:sp>
      <p:pic>
        <p:nvPicPr>
          <p:cNvPr id="8" name="Объект 7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024478"/>
            <a:ext cx="4038600" cy="1677407"/>
          </a:xfrm>
        </p:spPr>
      </p:pic>
      <p:pic>
        <p:nvPicPr>
          <p:cNvPr id="1027" name="Picture 3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2340693"/>
            <a:ext cx="4038600" cy="30449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094902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</a:t>
            </a:r>
            <a:r>
              <a:rPr lang="ru-RU" dirty="0" smtClean="0"/>
              <a:t>4</a:t>
            </a:r>
            <a:r>
              <a:rPr lang="en-US" dirty="0" smtClean="0"/>
              <a:t>. </a:t>
            </a:r>
            <a:r>
              <a:rPr lang="ru-RU" dirty="0" smtClean="0"/>
              <a:t>Настройка</a:t>
            </a:r>
            <a:endParaRPr lang="ru-RU" dirty="0"/>
          </a:p>
        </p:txBody>
      </p:sp>
      <p:pic>
        <p:nvPicPr>
          <p:cNvPr id="8" name="Объект 7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630" y="2853531"/>
            <a:ext cx="4015740" cy="2019300"/>
          </a:xfrm>
        </p:spPr>
      </p:pic>
      <p:pic>
        <p:nvPicPr>
          <p:cNvPr id="2052" name="Picture 4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0329" y="1600200"/>
            <a:ext cx="3994341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" name="Прямая со стрелкой 9"/>
          <p:cNvCxnSpPr/>
          <p:nvPr/>
        </p:nvCxnSpPr>
        <p:spPr>
          <a:xfrm flipH="1" flipV="1">
            <a:off x="7740352" y="2420888"/>
            <a:ext cx="72008" cy="21602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47738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25. </a:t>
            </a:r>
            <a:r>
              <a:rPr lang="ru-RU" dirty="0" smtClean="0"/>
              <a:t>Настройка</a:t>
            </a:r>
            <a:endParaRPr lang="ru-RU" dirty="0"/>
          </a:p>
        </p:txBody>
      </p:sp>
      <p:pic>
        <p:nvPicPr>
          <p:cNvPr id="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862286"/>
            <a:ext cx="8229600" cy="41843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035834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26. </a:t>
            </a:r>
            <a:r>
              <a:rPr lang="ru-RU" dirty="0" smtClean="0"/>
              <a:t>Настройка</a:t>
            </a:r>
            <a:endParaRPr lang="ru-RU" dirty="0"/>
          </a:p>
        </p:txBody>
      </p:sp>
      <p:pic>
        <p:nvPicPr>
          <p:cNvPr id="6" name="Объект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3620" y="2239962"/>
            <a:ext cx="4556760" cy="3429000"/>
          </a:xfrm>
        </p:spPr>
      </p:pic>
    </p:spTree>
    <p:extLst>
      <p:ext uri="{BB962C8B-B14F-4D97-AF65-F5344CB8AC3E}">
        <p14:creationId xmlns:p14="http://schemas.microsoft.com/office/powerpoint/2010/main" val="33627460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27. </a:t>
            </a:r>
            <a:r>
              <a:rPr lang="ru-RU" dirty="0" smtClean="0"/>
              <a:t>Выход из настроек</a:t>
            </a:r>
            <a:endParaRPr lang="ru-RU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609" t="-6279"/>
          <a:stretch/>
        </p:blipFill>
        <p:spPr>
          <a:xfrm>
            <a:off x="1996150" y="2656343"/>
            <a:ext cx="4787712" cy="1564746"/>
          </a:xfrm>
        </p:spPr>
      </p:pic>
    </p:spTree>
    <p:extLst>
      <p:ext uri="{BB962C8B-B14F-4D97-AF65-F5344CB8AC3E}">
        <p14:creationId xmlns:p14="http://schemas.microsoft.com/office/powerpoint/2010/main" val="13173034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28. </a:t>
            </a:r>
            <a:r>
              <a:rPr lang="ru-RU" dirty="0" smtClean="0"/>
              <a:t>Открытие проекта</a:t>
            </a:r>
            <a:endParaRPr lang="ru-RU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182" y="1600200"/>
            <a:ext cx="3558635" cy="4525963"/>
          </a:xfrm>
        </p:spPr>
      </p:pic>
      <p:pic>
        <p:nvPicPr>
          <p:cNvPr id="5122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2289929"/>
            <a:ext cx="4038600" cy="31465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37181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2. Создание проекта</a:t>
            </a:r>
            <a:endParaRPr lang="ru-RU" dirty="0"/>
          </a:p>
        </p:txBody>
      </p:sp>
      <p:pic>
        <p:nvPicPr>
          <p:cNvPr id="7" name="Объект 6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475193"/>
            <a:ext cx="4038600" cy="2775977"/>
          </a:xfrm>
        </p:spPr>
      </p:pic>
      <p:pic>
        <p:nvPicPr>
          <p:cNvPr id="6" name="Объект 5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2679454"/>
            <a:ext cx="4038600" cy="2367455"/>
          </a:xfrm>
        </p:spPr>
      </p:pic>
    </p:spTree>
    <p:extLst>
      <p:ext uri="{BB962C8B-B14F-4D97-AF65-F5344CB8AC3E}">
        <p14:creationId xmlns:p14="http://schemas.microsoft.com/office/powerpoint/2010/main" val="12223607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29. </a:t>
            </a:r>
            <a:r>
              <a:rPr lang="ru-RU" dirty="0" smtClean="0"/>
              <a:t>Открытие класса «Калькулятор»</a:t>
            </a:r>
            <a:endParaRPr lang="ru-RU" dirty="0"/>
          </a:p>
        </p:txBody>
      </p:sp>
      <p:pic>
        <p:nvPicPr>
          <p:cNvPr id="7" name="Объект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120" y="2632392"/>
            <a:ext cx="7223760" cy="2644140"/>
          </a:xfrm>
        </p:spPr>
      </p:pic>
    </p:spTree>
    <p:extLst>
      <p:ext uri="{BB962C8B-B14F-4D97-AF65-F5344CB8AC3E}">
        <p14:creationId xmlns:p14="http://schemas.microsoft.com/office/powerpoint/2010/main" val="42294326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30. </a:t>
            </a:r>
            <a:r>
              <a:rPr lang="ru-RU" dirty="0" smtClean="0"/>
              <a:t>Переименование класса</a:t>
            </a:r>
            <a:endParaRPr lang="ru-RU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807238"/>
            <a:ext cx="4038600" cy="2111887"/>
          </a:xfrm>
        </p:spPr>
      </p:pic>
      <p:pic>
        <p:nvPicPr>
          <p:cNvPr id="6146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2664812"/>
            <a:ext cx="4038600" cy="2396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968306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</a:t>
            </a:r>
            <a:r>
              <a:rPr lang="ru-RU" dirty="0" smtClean="0"/>
              <a:t>1</a:t>
            </a:r>
            <a:r>
              <a:rPr lang="en-US" dirty="0" smtClean="0"/>
              <a:t>.</a:t>
            </a:r>
            <a:r>
              <a:rPr lang="ru-RU" dirty="0" smtClean="0"/>
              <a:t> </a:t>
            </a:r>
            <a:r>
              <a:rPr lang="ru-RU" dirty="0" smtClean="0"/>
              <a:t>Переименование класса</a:t>
            </a:r>
            <a:endParaRPr lang="ru-RU" dirty="0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980" y="1763712"/>
            <a:ext cx="4892040" cy="438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130834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32. </a:t>
            </a:r>
            <a:r>
              <a:rPr lang="ru-RU" dirty="0" smtClean="0"/>
              <a:t>Переименование переменной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360" y="3108642"/>
            <a:ext cx="6431280" cy="1691640"/>
          </a:xfrm>
        </p:spPr>
      </p:pic>
    </p:spTree>
    <p:extLst>
      <p:ext uri="{BB962C8B-B14F-4D97-AF65-F5344CB8AC3E}">
        <p14:creationId xmlns:p14="http://schemas.microsoft.com/office/powerpoint/2010/main" val="40961884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3</a:t>
            </a:r>
            <a:r>
              <a:rPr lang="ru-RU" dirty="0" smtClean="0"/>
              <a:t>3</a:t>
            </a:r>
            <a:r>
              <a:rPr lang="en-US" dirty="0" smtClean="0"/>
              <a:t>. </a:t>
            </a:r>
            <a:r>
              <a:rPr lang="ru-RU" dirty="0" smtClean="0"/>
              <a:t>Переименование переменной</a:t>
            </a:r>
            <a:endParaRPr lang="ru-RU" dirty="0"/>
          </a:p>
        </p:txBody>
      </p:sp>
      <p:pic>
        <p:nvPicPr>
          <p:cNvPr id="6" name="Объект 5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40" y="2796381"/>
            <a:ext cx="3474720" cy="2133600"/>
          </a:xfrm>
        </p:spPr>
      </p:pic>
      <p:pic>
        <p:nvPicPr>
          <p:cNvPr id="7" name="Объект 6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2530" y="2834481"/>
            <a:ext cx="3329940" cy="2057400"/>
          </a:xfrm>
        </p:spPr>
      </p:pic>
    </p:spTree>
    <p:extLst>
      <p:ext uri="{BB962C8B-B14F-4D97-AF65-F5344CB8AC3E}">
        <p14:creationId xmlns:p14="http://schemas.microsoft.com/office/powerpoint/2010/main" val="17646325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</a:t>
            </a:r>
            <a:r>
              <a:rPr lang="ru-RU" dirty="0" smtClean="0"/>
              <a:t>4</a:t>
            </a:r>
            <a:r>
              <a:rPr lang="en-US" dirty="0" smtClean="0"/>
              <a:t>.</a:t>
            </a:r>
            <a:r>
              <a:rPr lang="ru-RU" dirty="0" smtClean="0"/>
              <a:t> </a:t>
            </a:r>
            <a:r>
              <a:rPr lang="ru-RU" dirty="0" smtClean="0"/>
              <a:t>Добавление пакета</a:t>
            </a:r>
            <a:endParaRPr lang="ru-RU" dirty="0"/>
          </a:p>
        </p:txBody>
      </p:sp>
      <p:pic>
        <p:nvPicPr>
          <p:cNvPr id="7" name="Объект 6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442494"/>
            <a:ext cx="4038600" cy="841375"/>
          </a:xfrm>
        </p:spPr>
      </p:pic>
      <p:pic>
        <p:nvPicPr>
          <p:cNvPr id="8194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2410703"/>
            <a:ext cx="4038600" cy="29049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148122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35. </a:t>
            </a:r>
            <a:r>
              <a:rPr lang="ru-RU" dirty="0" smtClean="0"/>
              <a:t>Добавление пакета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784" y="1947753"/>
            <a:ext cx="3888432" cy="4013418"/>
          </a:xfrm>
        </p:spPr>
      </p:pic>
    </p:spTree>
    <p:extLst>
      <p:ext uri="{BB962C8B-B14F-4D97-AF65-F5344CB8AC3E}">
        <p14:creationId xmlns:p14="http://schemas.microsoft.com/office/powerpoint/2010/main" val="14413426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36. </a:t>
            </a:r>
            <a:r>
              <a:rPr lang="ru-RU" dirty="0" smtClean="0"/>
              <a:t>Перемещение класса</a:t>
            </a:r>
            <a:endParaRPr lang="ru-RU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9220" y="2834481"/>
            <a:ext cx="2194560" cy="2057400"/>
          </a:xfrm>
        </p:spPr>
      </p:pic>
      <p:pic>
        <p:nvPicPr>
          <p:cNvPr id="6" name="Объект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2492304"/>
            <a:ext cx="4038600" cy="2741754"/>
          </a:xfrm>
        </p:spPr>
      </p:pic>
    </p:spTree>
    <p:extLst>
      <p:ext uri="{BB962C8B-B14F-4D97-AF65-F5344CB8AC3E}">
        <p14:creationId xmlns:p14="http://schemas.microsoft.com/office/powerpoint/2010/main" val="27246250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37. </a:t>
            </a:r>
            <a:r>
              <a:rPr lang="ru-RU" dirty="0" smtClean="0"/>
              <a:t>Перемещение класса</a:t>
            </a:r>
            <a:endParaRPr lang="ru-RU" dirty="0"/>
          </a:p>
        </p:txBody>
      </p:sp>
      <p:pic>
        <p:nvPicPr>
          <p:cNvPr id="6" name="Объект 5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0710" y="2864961"/>
            <a:ext cx="1973580" cy="1996440"/>
          </a:xfrm>
        </p:spPr>
      </p:pic>
      <p:pic>
        <p:nvPicPr>
          <p:cNvPr id="9219" name="Picture 3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815574"/>
            <a:ext cx="4038600" cy="40952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5073549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38. </a:t>
            </a:r>
            <a:r>
              <a:rPr lang="ru-RU" dirty="0" smtClean="0"/>
              <a:t>Экспорт проекта</a:t>
            </a:r>
            <a:endParaRPr lang="ru-RU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450" y="1889601"/>
            <a:ext cx="3848100" cy="3947160"/>
          </a:xfrm>
        </p:spPr>
      </p:pic>
      <p:pic>
        <p:nvPicPr>
          <p:cNvPr id="10242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2263093"/>
            <a:ext cx="4038600" cy="32001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964603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3. </a:t>
            </a:r>
            <a:r>
              <a:rPr lang="ru-RU" dirty="0" smtClean="0"/>
              <a:t>Вывод надписи в консоль</a:t>
            </a:r>
            <a:endParaRPr lang="ru-RU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683401"/>
            <a:ext cx="4038600" cy="2359560"/>
          </a:xfrm>
        </p:spPr>
      </p:pic>
      <p:pic>
        <p:nvPicPr>
          <p:cNvPr id="6" name="Объект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5860" y="3398361"/>
            <a:ext cx="3383280" cy="929640"/>
          </a:xfrm>
        </p:spPr>
      </p:pic>
    </p:spTree>
    <p:extLst>
      <p:ext uri="{BB962C8B-B14F-4D97-AF65-F5344CB8AC3E}">
        <p14:creationId xmlns:p14="http://schemas.microsoft.com/office/powerpoint/2010/main" val="332010936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39</a:t>
            </a:r>
            <a:r>
              <a:rPr lang="en-US" dirty="0" smtClean="0"/>
              <a:t>.</a:t>
            </a:r>
            <a:r>
              <a:rPr lang="ru-RU" dirty="0" smtClean="0"/>
              <a:t> </a:t>
            </a:r>
            <a:r>
              <a:rPr lang="ru-RU" dirty="0" smtClean="0"/>
              <a:t>Экспорт проекта</a:t>
            </a:r>
            <a:endParaRPr lang="ru-RU" dirty="0"/>
          </a:p>
        </p:txBody>
      </p:sp>
      <p:pic>
        <p:nvPicPr>
          <p:cNvPr id="6" name="Объект 5"/>
          <p:cNvPicPr>
            <a:picLocks noGrp="1" noChangeAspect="1"/>
          </p:cNvPicPr>
          <p:nvPr>
            <p:ph sz="half" idx="2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46" t="26303" r="49811"/>
          <a:stretch/>
        </p:blipFill>
        <p:spPr>
          <a:xfrm>
            <a:off x="5292080" y="2636912"/>
            <a:ext cx="2642536" cy="2239872"/>
          </a:xfrm>
        </p:spPr>
      </p:pic>
      <p:pic>
        <p:nvPicPr>
          <p:cNvPr id="11268" name="Picture 4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071661"/>
            <a:ext cx="4038600" cy="35830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1805349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40. </a:t>
            </a:r>
            <a:r>
              <a:rPr lang="ru-RU" dirty="0" smtClean="0"/>
              <a:t>Удаление проекта</a:t>
            </a:r>
            <a:endParaRPr lang="ru-RU" dirty="0"/>
          </a:p>
        </p:txBody>
      </p:sp>
      <p:pic>
        <p:nvPicPr>
          <p:cNvPr id="6" name="Объект 5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210" y="2453481"/>
            <a:ext cx="3878580" cy="2819400"/>
          </a:xfrm>
        </p:spPr>
      </p:pic>
      <p:pic>
        <p:nvPicPr>
          <p:cNvPr id="12290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2880336"/>
            <a:ext cx="4038600" cy="19656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2692497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41. </a:t>
            </a:r>
            <a:r>
              <a:rPr lang="ru-RU" dirty="0" smtClean="0"/>
              <a:t>Импорт проекта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1668462"/>
            <a:ext cx="3048000" cy="4572000"/>
          </a:xfrm>
        </p:spPr>
      </p:pic>
    </p:spTree>
    <p:extLst>
      <p:ext uri="{BB962C8B-B14F-4D97-AF65-F5344CB8AC3E}">
        <p14:creationId xmlns:p14="http://schemas.microsoft.com/office/powerpoint/2010/main" val="346367977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42. </a:t>
            </a:r>
            <a:r>
              <a:rPr lang="ru-RU" dirty="0" smtClean="0"/>
              <a:t>Импорт проекта</a:t>
            </a:r>
            <a:endParaRPr lang="ru-RU" dirty="0"/>
          </a:p>
        </p:txBody>
      </p:sp>
      <p:pic>
        <p:nvPicPr>
          <p:cNvPr id="13314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263093"/>
            <a:ext cx="4038600" cy="32001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5" name="Picture 3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2870" y="1600200"/>
            <a:ext cx="3629259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4270016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4</a:t>
            </a:r>
            <a:r>
              <a:rPr lang="ru-RU" dirty="0" smtClean="0"/>
              <a:t>3</a:t>
            </a:r>
            <a:r>
              <a:rPr lang="en-US" dirty="0" smtClean="0"/>
              <a:t>. </a:t>
            </a:r>
            <a:r>
              <a:rPr lang="ru-RU" dirty="0" smtClean="0"/>
              <a:t>Создание проекта 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356610"/>
            <a:ext cx="8229600" cy="3195704"/>
          </a:xfrm>
        </p:spPr>
      </p:pic>
    </p:spTree>
    <p:extLst>
      <p:ext uri="{BB962C8B-B14F-4D97-AF65-F5344CB8AC3E}">
        <p14:creationId xmlns:p14="http://schemas.microsoft.com/office/powerpoint/2010/main" val="362597654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4</a:t>
            </a:r>
            <a:r>
              <a:rPr lang="ru-RU" dirty="0" smtClean="0"/>
              <a:t>4</a:t>
            </a:r>
            <a:r>
              <a:rPr lang="en-US" dirty="0" smtClean="0"/>
              <a:t>. </a:t>
            </a:r>
            <a:r>
              <a:rPr lang="ru-RU" dirty="0" smtClean="0"/>
              <a:t>Наполнение кода</a:t>
            </a:r>
            <a:endParaRPr lang="ru-RU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027707"/>
            <a:ext cx="4038600" cy="1670949"/>
          </a:xfrm>
        </p:spPr>
      </p:pic>
      <p:pic>
        <p:nvPicPr>
          <p:cNvPr id="6" name="Объект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2813249"/>
            <a:ext cx="4038600" cy="2099864"/>
          </a:xfrm>
        </p:spPr>
      </p:pic>
    </p:spTree>
    <p:extLst>
      <p:ext uri="{BB962C8B-B14F-4D97-AF65-F5344CB8AC3E}">
        <p14:creationId xmlns:p14="http://schemas.microsoft.com/office/powerpoint/2010/main" val="386505602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4</a:t>
            </a:r>
            <a:r>
              <a:rPr lang="ru-RU" dirty="0" smtClean="0"/>
              <a:t>5</a:t>
            </a:r>
            <a:r>
              <a:rPr lang="en-US" dirty="0" smtClean="0"/>
              <a:t>. </a:t>
            </a:r>
            <a:r>
              <a:rPr lang="ru-RU" dirty="0" smtClean="0"/>
              <a:t>Запуск проекта</a:t>
            </a:r>
            <a:endParaRPr lang="ru-RU" dirty="0"/>
          </a:p>
        </p:txBody>
      </p:sp>
      <p:pic>
        <p:nvPicPr>
          <p:cNvPr id="1433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39887"/>
            <a:ext cx="8229600" cy="462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9078386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4</a:t>
            </a:r>
            <a:r>
              <a:rPr lang="ru-RU" dirty="0" smtClean="0"/>
              <a:t>6</a:t>
            </a:r>
            <a:r>
              <a:rPr lang="en-US" dirty="0" smtClean="0"/>
              <a:t>. </a:t>
            </a:r>
            <a:r>
              <a:rPr lang="ru-RU" dirty="0" smtClean="0"/>
              <a:t>Наполнение кода</a:t>
            </a:r>
            <a:endParaRPr lang="ru-RU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567134"/>
            <a:ext cx="4038600" cy="2592094"/>
          </a:xfrm>
        </p:spPr>
      </p:pic>
      <p:pic>
        <p:nvPicPr>
          <p:cNvPr id="6" name="Объект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780531"/>
            <a:ext cx="4038600" cy="4165301"/>
          </a:xfrm>
        </p:spPr>
      </p:pic>
    </p:spTree>
    <p:extLst>
      <p:ext uri="{BB962C8B-B14F-4D97-AF65-F5344CB8AC3E}">
        <p14:creationId xmlns:p14="http://schemas.microsoft.com/office/powerpoint/2010/main" val="40933927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4</a:t>
            </a:r>
            <a:r>
              <a:rPr lang="ru-RU" dirty="0" smtClean="0"/>
              <a:t>7</a:t>
            </a:r>
            <a:r>
              <a:rPr lang="en-US" dirty="0" smtClean="0"/>
              <a:t>. </a:t>
            </a:r>
            <a:r>
              <a:rPr lang="ru-RU" dirty="0" smtClean="0"/>
              <a:t>Запуск проекта</a:t>
            </a:r>
            <a:endParaRPr lang="ru-RU" dirty="0"/>
          </a:p>
        </p:txBody>
      </p:sp>
      <p:pic>
        <p:nvPicPr>
          <p:cNvPr id="1536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298" y="1600200"/>
            <a:ext cx="7037404" cy="4708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840200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48</a:t>
            </a:r>
            <a:r>
              <a:rPr lang="en-US" dirty="0" smtClean="0"/>
              <a:t>.</a:t>
            </a:r>
            <a:r>
              <a:rPr lang="ru-RU" dirty="0" smtClean="0"/>
              <a:t> </a:t>
            </a:r>
            <a:r>
              <a:rPr lang="ru-RU" dirty="0" smtClean="0"/>
              <a:t>Подготовка фото</a:t>
            </a:r>
            <a:endParaRPr lang="ru-RU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340"/>
          <a:stretch/>
        </p:blipFill>
        <p:spPr>
          <a:xfrm>
            <a:off x="683568" y="2708920"/>
            <a:ext cx="3195888" cy="2311162"/>
          </a:xfrm>
        </p:spPr>
      </p:pic>
      <p:pic>
        <p:nvPicPr>
          <p:cNvPr id="6" name="Объект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2067169"/>
            <a:ext cx="4038600" cy="3592024"/>
          </a:xfrm>
        </p:spPr>
      </p:pic>
    </p:spTree>
    <p:extLst>
      <p:ext uri="{BB962C8B-B14F-4D97-AF65-F5344CB8AC3E}">
        <p14:creationId xmlns:p14="http://schemas.microsoft.com/office/powerpoint/2010/main" val="18545517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4</a:t>
            </a:r>
            <a:r>
              <a:rPr lang="ru-RU" dirty="0"/>
              <a:t>. Вывод слов в столбец</a:t>
            </a:r>
          </a:p>
        </p:txBody>
      </p:sp>
      <p:pic>
        <p:nvPicPr>
          <p:cNvPr id="5" name="Объект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" y="2045811"/>
            <a:ext cx="3611880" cy="3634740"/>
          </a:xfrm>
        </p:spPr>
      </p:pic>
      <p:pic>
        <p:nvPicPr>
          <p:cNvPr id="6" name="Объект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6360" y="3200241"/>
            <a:ext cx="3002280" cy="1325880"/>
          </a:xfrm>
        </p:spPr>
      </p:pic>
    </p:spTree>
    <p:extLst>
      <p:ext uri="{BB962C8B-B14F-4D97-AF65-F5344CB8AC3E}">
        <p14:creationId xmlns:p14="http://schemas.microsoft.com/office/powerpoint/2010/main" val="51856007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49</a:t>
            </a:r>
            <a:r>
              <a:rPr lang="en-US" dirty="0" smtClean="0"/>
              <a:t>. </a:t>
            </a:r>
            <a:r>
              <a:rPr lang="ru-RU" dirty="0" smtClean="0"/>
              <a:t>Запуск проекта</a:t>
            </a:r>
            <a:endParaRPr lang="ru-RU" dirty="0"/>
          </a:p>
        </p:txBody>
      </p:sp>
      <p:pic>
        <p:nvPicPr>
          <p:cNvPr id="1638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298" y="1600200"/>
            <a:ext cx="7037404" cy="4708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2968903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50</a:t>
            </a:r>
            <a:r>
              <a:rPr lang="en-US" dirty="0" smtClean="0"/>
              <a:t>. </a:t>
            </a:r>
            <a:r>
              <a:rPr lang="ru-RU" dirty="0" smtClean="0"/>
              <a:t>Листинг</a:t>
            </a:r>
            <a:endParaRPr lang="ru-RU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880865"/>
            <a:ext cx="4038600" cy="3964632"/>
          </a:xfrm>
        </p:spPr>
      </p:pic>
      <p:pic>
        <p:nvPicPr>
          <p:cNvPr id="6" name="Объект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950912"/>
            <a:ext cx="4038600" cy="3824539"/>
          </a:xfrm>
        </p:spPr>
      </p:pic>
    </p:spTree>
    <p:extLst>
      <p:ext uri="{BB962C8B-B14F-4D97-AF65-F5344CB8AC3E}">
        <p14:creationId xmlns:p14="http://schemas.microsoft.com/office/powerpoint/2010/main" val="316058083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51. </a:t>
            </a:r>
            <a:r>
              <a:rPr lang="ru-RU" dirty="0" smtClean="0"/>
              <a:t>Запуск программы</a:t>
            </a:r>
            <a:endParaRPr lang="ru-RU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730130"/>
            <a:ext cx="4038600" cy="2266103"/>
          </a:xfrm>
        </p:spPr>
      </p:pic>
      <p:pic>
        <p:nvPicPr>
          <p:cNvPr id="1026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2727185"/>
            <a:ext cx="4038600" cy="2271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4969837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52. </a:t>
            </a:r>
            <a:r>
              <a:rPr lang="ru-RU" dirty="0" smtClean="0"/>
              <a:t>Листинг</a:t>
            </a:r>
            <a:endParaRPr lang="ru-RU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63" y="1902271"/>
            <a:ext cx="3649674" cy="3921821"/>
          </a:xfrm>
        </p:spPr>
      </p:pic>
      <p:pic>
        <p:nvPicPr>
          <p:cNvPr id="6" name="Объект 5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2507461"/>
            <a:ext cx="4038600" cy="2711439"/>
          </a:xfrm>
        </p:spPr>
      </p:pic>
    </p:spTree>
    <p:extLst>
      <p:ext uri="{BB962C8B-B14F-4D97-AF65-F5344CB8AC3E}">
        <p14:creationId xmlns:p14="http://schemas.microsoft.com/office/powerpoint/2010/main" val="413580877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53. </a:t>
            </a:r>
            <a:r>
              <a:rPr lang="ru-RU" dirty="0" smtClean="0"/>
              <a:t>Листинг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3956" y="2938344"/>
            <a:ext cx="4016088" cy="2032236"/>
          </a:xfrm>
        </p:spPr>
      </p:pic>
    </p:spTree>
    <p:extLst>
      <p:ext uri="{BB962C8B-B14F-4D97-AF65-F5344CB8AC3E}">
        <p14:creationId xmlns:p14="http://schemas.microsoft.com/office/powerpoint/2010/main" val="407836437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54. </a:t>
            </a:r>
            <a:r>
              <a:rPr lang="ru-RU" dirty="0" smtClean="0"/>
              <a:t>Запуск программы</a:t>
            </a:r>
            <a:endParaRPr lang="ru-RU" dirty="0"/>
          </a:p>
        </p:txBody>
      </p:sp>
      <p:pic>
        <p:nvPicPr>
          <p:cNvPr id="1028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692" y="1600200"/>
            <a:ext cx="7514615" cy="4708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6649612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5</a:t>
            </a:r>
            <a:r>
              <a:rPr lang="ru-RU" dirty="0" smtClean="0"/>
              <a:t>5. </a:t>
            </a:r>
            <a:r>
              <a:rPr lang="ru-RU" dirty="0" smtClean="0"/>
              <a:t>Вход в </a:t>
            </a:r>
            <a:r>
              <a:rPr lang="en-US" dirty="0" smtClean="0"/>
              <a:t>GitHub</a:t>
            </a:r>
            <a:endParaRPr lang="ru-RU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747044"/>
            <a:ext cx="8229600" cy="4414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3778439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56. </a:t>
            </a:r>
            <a:r>
              <a:rPr lang="ru-RU" dirty="0" smtClean="0"/>
              <a:t>Создание </a:t>
            </a:r>
            <a:r>
              <a:rPr lang="ru-RU" dirty="0" err="1" smtClean="0"/>
              <a:t>репозитория</a:t>
            </a:r>
            <a:endParaRPr lang="ru-RU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57" t="9279" r="24906"/>
          <a:stretch/>
        </p:blipFill>
        <p:spPr bwMode="auto">
          <a:xfrm>
            <a:off x="4139952" y="1700808"/>
            <a:ext cx="4443864" cy="43222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Grp="1" noChangeAspect="1" noChangeArrowheads="1"/>
          </p:cNvPicPr>
          <p:nvPr>
            <p:ph sz="half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226"/>
          <a:stretch/>
        </p:blipFill>
        <p:spPr bwMode="auto">
          <a:xfrm>
            <a:off x="1041368" y="1484784"/>
            <a:ext cx="2084904" cy="470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Прямая со стрелкой 5"/>
          <p:cNvCxnSpPr/>
          <p:nvPr/>
        </p:nvCxnSpPr>
        <p:spPr>
          <a:xfrm flipH="1" flipV="1">
            <a:off x="1763688" y="3429000"/>
            <a:ext cx="288032" cy="86409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55818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5</a:t>
            </a:r>
            <a:r>
              <a:rPr lang="ru-RU" dirty="0" smtClean="0"/>
              <a:t>7</a:t>
            </a:r>
            <a:r>
              <a:rPr lang="en-US" dirty="0" smtClean="0"/>
              <a:t>. </a:t>
            </a:r>
            <a:r>
              <a:rPr lang="ru-RU" dirty="0" smtClean="0"/>
              <a:t>Заполнение данных 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4174" y="1600200"/>
            <a:ext cx="4815652" cy="4708525"/>
          </a:xfrm>
        </p:spPr>
      </p:pic>
    </p:spTree>
    <p:extLst>
      <p:ext uri="{BB962C8B-B14F-4D97-AF65-F5344CB8AC3E}">
        <p14:creationId xmlns:p14="http://schemas.microsoft.com/office/powerpoint/2010/main" val="174131519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58. </a:t>
            </a:r>
            <a:r>
              <a:rPr lang="ru-RU" dirty="0" smtClean="0"/>
              <a:t>Подготовка </a:t>
            </a:r>
            <a:r>
              <a:rPr lang="ru-RU" dirty="0" err="1" smtClean="0"/>
              <a:t>репозитория</a:t>
            </a:r>
            <a:endParaRPr lang="ru-RU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747044"/>
            <a:ext cx="8229600" cy="4414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656036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5. </a:t>
            </a:r>
            <a:r>
              <a:rPr lang="ru-RU" dirty="0"/>
              <a:t>Вывод возраста в одной строке </a:t>
            </a:r>
          </a:p>
        </p:txBody>
      </p:sp>
      <p:pic>
        <p:nvPicPr>
          <p:cNvPr id="5" name="Объект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40" y="2217261"/>
            <a:ext cx="3550920" cy="3291840"/>
          </a:xfrm>
        </p:spPr>
      </p:pic>
      <p:pic>
        <p:nvPicPr>
          <p:cNvPr id="6" name="Объект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0650" y="3493611"/>
            <a:ext cx="2933700" cy="739140"/>
          </a:xfrm>
        </p:spPr>
      </p:pic>
    </p:spTree>
    <p:extLst>
      <p:ext uri="{BB962C8B-B14F-4D97-AF65-F5344CB8AC3E}">
        <p14:creationId xmlns:p14="http://schemas.microsoft.com/office/powerpoint/2010/main" val="429369343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59. </a:t>
            </a:r>
            <a:r>
              <a:rPr lang="ru-RU" dirty="0" smtClean="0"/>
              <a:t>Запуск </a:t>
            </a:r>
            <a:r>
              <a:rPr lang="en-US" dirty="0" err="1" smtClean="0"/>
              <a:t>Git</a:t>
            </a:r>
            <a:r>
              <a:rPr lang="en-US" dirty="0" smtClean="0"/>
              <a:t> Bash</a:t>
            </a:r>
            <a:endParaRPr lang="ru-RU" dirty="0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3960" y="3478371"/>
            <a:ext cx="2545080" cy="7696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2646181"/>
            <a:ext cx="4038600" cy="2434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0837933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6</a:t>
            </a:r>
            <a:r>
              <a:rPr lang="ru-RU" dirty="0" smtClean="0"/>
              <a:t>0</a:t>
            </a:r>
            <a:r>
              <a:rPr lang="en-US" dirty="0" smtClean="0"/>
              <a:t>. </a:t>
            </a:r>
            <a:r>
              <a:rPr lang="ru-RU" dirty="0" smtClean="0"/>
              <a:t>Переход в каталог</a:t>
            </a:r>
            <a:endParaRPr lang="ru-RU" dirty="0"/>
          </a:p>
        </p:txBody>
      </p:sp>
      <p:pic>
        <p:nvPicPr>
          <p:cNvPr id="6148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3550" y="2243772"/>
            <a:ext cx="5676900" cy="3421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8535940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6</a:t>
            </a:r>
            <a:r>
              <a:rPr lang="ru-RU" dirty="0" smtClean="0"/>
              <a:t>1</a:t>
            </a:r>
            <a:r>
              <a:rPr lang="en-US" dirty="0" smtClean="0"/>
              <a:t>.</a:t>
            </a:r>
            <a:r>
              <a:rPr lang="ru-RU" dirty="0" smtClean="0"/>
              <a:t> </a:t>
            </a:r>
            <a:r>
              <a:rPr lang="ru-RU" dirty="0" smtClean="0"/>
              <a:t>Инициализация </a:t>
            </a:r>
            <a:r>
              <a:rPr lang="ru-RU" dirty="0" err="1" smtClean="0"/>
              <a:t>репозитория</a:t>
            </a:r>
            <a:endParaRPr lang="ru-RU" dirty="0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3550" y="2243772"/>
            <a:ext cx="5676900" cy="3421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2920606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6</a:t>
            </a:r>
            <a:r>
              <a:rPr lang="ru-RU" dirty="0" smtClean="0"/>
              <a:t>2</a:t>
            </a:r>
            <a:r>
              <a:rPr lang="en-US" dirty="0" smtClean="0"/>
              <a:t>. </a:t>
            </a:r>
            <a:r>
              <a:rPr lang="ru-RU" dirty="0" smtClean="0"/>
              <a:t>Добавление и инициализация калькулятора</a:t>
            </a:r>
            <a:endParaRPr lang="ru-RU" dirty="0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3550" y="2243772"/>
            <a:ext cx="5676900" cy="3421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7438923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63.</a:t>
            </a:r>
            <a:r>
              <a:rPr lang="en-US" dirty="0" smtClean="0"/>
              <a:t> </a:t>
            </a:r>
            <a:r>
              <a:rPr lang="ru-RU" dirty="0" smtClean="0"/>
              <a:t>Добавление и инициализация игры</a:t>
            </a:r>
            <a:endParaRPr lang="ru-RU" dirty="0"/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170" y="1725612"/>
            <a:ext cx="7185660" cy="445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6570051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6</a:t>
            </a:r>
            <a:r>
              <a:rPr lang="en-US" dirty="0" smtClean="0"/>
              <a:t>4</a:t>
            </a:r>
            <a:r>
              <a:rPr lang="ru-RU" dirty="0" smtClean="0"/>
              <a:t>.</a:t>
            </a:r>
            <a:r>
              <a:rPr lang="en-US" dirty="0" smtClean="0"/>
              <a:t> </a:t>
            </a:r>
            <a:r>
              <a:rPr lang="ru-RU" dirty="0" smtClean="0"/>
              <a:t>Добавление </a:t>
            </a:r>
            <a:r>
              <a:rPr lang="ru-RU" dirty="0" smtClean="0"/>
              <a:t>и инициализация этапов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9152" y="1600200"/>
            <a:ext cx="3145695" cy="4708525"/>
          </a:xfrm>
        </p:spPr>
      </p:pic>
    </p:spTree>
    <p:extLst>
      <p:ext uri="{BB962C8B-B14F-4D97-AF65-F5344CB8AC3E}">
        <p14:creationId xmlns:p14="http://schemas.microsoft.com/office/powerpoint/2010/main" val="209269387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65.</a:t>
            </a:r>
            <a:r>
              <a:rPr lang="en-US" dirty="0" smtClean="0"/>
              <a:t> </a:t>
            </a:r>
            <a:r>
              <a:rPr lang="ru-RU" dirty="0" smtClean="0"/>
              <a:t>Добавление и инициализация </a:t>
            </a:r>
            <a:r>
              <a:rPr lang="ru-RU" dirty="0" smtClean="0"/>
              <a:t>Джавы и Зимы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2276" y="1600200"/>
            <a:ext cx="6599448" cy="4708525"/>
          </a:xfrm>
        </p:spPr>
      </p:pic>
    </p:spTree>
    <p:extLst>
      <p:ext uri="{BB962C8B-B14F-4D97-AF65-F5344CB8AC3E}">
        <p14:creationId xmlns:p14="http://schemas.microsoft.com/office/powerpoint/2010/main" val="52615074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66.</a:t>
            </a:r>
            <a:r>
              <a:rPr lang="en-US" dirty="0" smtClean="0"/>
              <a:t> </a:t>
            </a:r>
            <a:r>
              <a:rPr lang="ru-RU" dirty="0" smtClean="0"/>
              <a:t>Добавление и инициализация </a:t>
            </a:r>
            <a:r>
              <a:rPr lang="ru-RU" dirty="0" smtClean="0"/>
              <a:t>отчета</a:t>
            </a:r>
            <a:endParaRPr lang="ru-RU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" y="3245802"/>
            <a:ext cx="7833360" cy="1417320"/>
          </a:xfrm>
        </p:spPr>
      </p:pic>
    </p:spTree>
    <p:extLst>
      <p:ext uri="{BB962C8B-B14F-4D97-AF65-F5344CB8AC3E}">
        <p14:creationId xmlns:p14="http://schemas.microsoft.com/office/powerpoint/2010/main" val="295379095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64. </a:t>
            </a:r>
            <a:r>
              <a:rPr lang="ru-RU" dirty="0" smtClean="0"/>
              <a:t>Добавление в удаленный </a:t>
            </a:r>
            <a:r>
              <a:rPr lang="ru-RU" dirty="0" err="1" smtClean="0"/>
              <a:t>репозиторий</a:t>
            </a:r>
            <a:endParaRPr lang="ru-RU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3009582"/>
            <a:ext cx="5181600" cy="18897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8887566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65. </a:t>
            </a:r>
            <a:r>
              <a:rPr lang="ru-RU" dirty="0" smtClean="0"/>
              <a:t>Итог</a:t>
            </a:r>
            <a:endParaRPr lang="ru-RU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747044"/>
            <a:ext cx="8229600" cy="4414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352429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6. </a:t>
            </a:r>
            <a:r>
              <a:rPr lang="ru-RU" dirty="0" smtClean="0"/>
              <a:t>Создание проекта</a:t>
            </a:r>
            <a:endParaRPr lang="ru-RU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040" y="3044568"/>
            <a:ext cx="3470920" cy="1637226"/>
          </a:xfrm>
        </p:spPr>
      </p:pic>
      <p:pic>
        <p:nvPicPr>
          <p:cNvPr id="6" name="Объект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2562" y="2353147"/>
            <a:ext cx="4369876" cy="3020070"/>
          </a:xfrm>
        </p:spPr>
      </p:pic>
    </p:spTree>
    <p:extLst>
      <p:ext uri="{BB962C8B-B14F-4D97-AF65-F5344CB8AC3E}">
        <p14:creationId xmlns:p14="http://schemas.microsoft.com/office/powerpoint/2010/main" val="1444995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7</a:t>
            </a:r>
            <a:r>
              <a:rPr lang="en-US" dirty="0" smtClean="0"/>
              <a:t>. </a:t>
            </a:r>
            <a:r>
              <a:rPr lang="ru-RU" dirty="0" smtClean="0"/>
              <a:t>Создание проекта</a:t>
            </a:r>
            <a:endParaRPr lang="ru-RU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475756"/>
            <a:ext cx="4038600" cy="2774851"/>
          </a:xfrm>
        </p:spPr>
      </p:pic>
      <p:pic>
        <p:nvPicPr>
          <p:cNvPr id="8" name="Объект 7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2728126"/>
            <a:ext cx="4038600" cy="2270110"/>
          </a:xfrm>
        </p:spPr>
      </p:pic>
    </p:spTree>
    <p:extLst>
      <p:ext uri="{BB962C8B-B14F-4D97-AF65-F5344CB8AC3E}">
        <p14:creationId xmlns:p14="http://schemas.microsoft.com/office/powerpoint/2010/main" val="27544831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8. </a:t>
            </a:r>
            <a:r>
              <a:rPr lang="ru-RU" dirty="0" smtClean="0"/>
              <a:t>Создание формы</a:t>
            </a:r>
            <a:endParaRPr lang="ru-RU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280" y="1600200"/>
            <a:ext cx="2832440" cy="4525963"/>
          </a:xfrm>
        </p:spPr>
      </p:pic>
      <p:pic>
        <p:nvPicPr>
          <p:cNvPr id="6" name="Объект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2489180"/>
            <a:ext cx="4038600" cy="2748003"/>
          </a:xfrm>
        </p:spPr>
      </p:pic>
    </p:spTree>
    <p:extLst>
      <p:ext uri="{BB962C8B-B14F-4D97-AF65-F5344CB8AC3E}">
        <p14:creationId xmlns:p14="http://schemas.microsoft.com/office/powerpoint/2010/main" val="104469888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Апекс">
  <a:themeElements>
    <a:clrScheme name="Апекс">
      <a:dk1>
        <a:sysClr val="windowText" lastClr="000000"/>
      </a:dk1>
      <a:lt1>
        <a:sysClr val="window" lastClr="FFFFFF"/>
      </a:lt1>
      <a:dk2>
        <a:srgbClr val="69676D"/>
      </a:dk2>
      <a:lt2>
        <a:srgbClr val="C9C2D1"/>
      </a:lt2>
      <a:accent1>
        <a:srgbClr val="CEB966"/>
      </a:accent1>
      <a:accent2>
        <a:srgbClr val="9CB084"/>
      </a:accent2>
      <a:accent3>
        <a:srgbClr val="6BB1C9"/>
      </a:accent3>
      <a:accent4>
        <a:srgbClr val="6585CF"/>
      </a:accent4>
      <a:accent5>
        <a:srgbClr val="7E6BC9"/>
      </a:accent5>
      <a:accent6>
        <a:srgbClr val="A379BB"/>
      </a:accent6>
      <a:hlink>
        <a:srgbClr val="410082"/>
      </a:hlink>
      <a:folHlink>
        <a:srgbClr val="932968"/>
      </a:folHlink>
    </a:clrScheme>
    <a:fontScheme name="Апекс">
      <a:majorFont>
        <a:latin typeface="Lucida Sans"/>
        <a:ea typeface=""/>
        <a:cs typeface=""/>
        <a:font script="Grek" typeface="Arial"/>
        <a:font script="Cyrl" typeface="Arial"/>
        <a:font script="Jpan" typeface="HG丸ｺﾞｼｯｸM-PRO"/>
        <a:font script="Hang" typeface="휴먼옛체"/>
        <a:font script="Hans" typeface="黑体"/>
        <a:font script="Hant" typeface="微軟正黑體"/>
        <a:font script="Arab" typeface="Tahoma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Book Antiqua"/>
        <a:ea typeface=""/>
        <a:cs typeface=""/>
        <a:font script="Grek" typeface="Times New Roman"/>
        <a:font script="Cyrl" typeface="Times New Roman"/>
        <a:font script="Jpan" typeface="HG明朝B"/>
        <a:font script="Hang" typeface="돋움"/>
        <a:font script="Hans" typeface="宋体"/>
        <a:font script="Hant" typeface="新細明體"/>
        <a:font script="Arab" typeface="Times New Roman"/>
        <a:font script="Hebr" typeface="David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Апекс">
      <a:fillStyleLst>
        <a:solidFill>
          <a:schemeClr val="phClr"/>
        </a:solidFill>
        <a:gradFill rotWithShape="1">
          <a:gsLst>
            <a:gs pos="20000">
              <a:schemeClr val="phClr">
                <a:tint val="9000"/>
              </a:schemeClr>
            </a:gs>
            <a:gs pos="100000">
              <a:schemeClr val="phClr">
                <a:tint val="70000"/>
                <a:satMod val="100000"/>
              </a:schemeClr>
            </a:gs>
          </a:gsLst>
          <a:path path="circle">
            <a:fillToRect l="-15000" t="-15000" r="115000" b="115000"/>
          </a:path>
        </a:gradFill>
        <a:gradFill rotWithShape="1">
          <a:gsLst>
            <a:gs pos="0">
              <a:schemeClr val="phClr">
                <a:shade val="60000"/>
              </a:schemeClr>
            </a:gs>
            <a:gs pos="33000">
              <a:schemeClr val="phClr">
                <a:tint val="86500"/>
              </a:schemeClr>
            </a:gs>
            <a:gs pos="46750">
              <a:schemeClr val="phClr">
                <a:tint val="71000"/>
                <a:satMod val="112000"/>
              </a:schemeClr>
            </a:gs>
            <a:gs pos="53000">
              <a:schemeClr val="phClr">
                <a:tint val="71000"/>
                <a:satMod val="112000"/>
              </a:schemeClr>
            </a:gs>
            <a:gs pos="68000">
              <a:schemeClr val="phClr">
                <a:tint val="86000"/>
              </a:schemeClr>
            </a:gs>
            <a:gs pos="100000">
              <a:schemeClr val="phClr">
                <a:shade val="60000"/>
              </a:schemeClr>
            </a:gs>
          </a:gsLst>
          <a:lin ang="8350000" scaled="1"/>
        </a:gradFill>
      </a:fillStyleLst>
      <a:lnStyleLst>
        <a:ln w="9525" cap="flat" cmpd="sng" algn="ctr">
          <a:solidFill>
            <a:schemeClr val="phClr">
              <a:shade val="48000"/>
              <a:satMod val="11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130000" dist="101600" dir="2700000" algn="tl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100000"/>
            </a:lightRig>
          </a:scene3d>
          <a:sp3d>
            <a:bevelT w="508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r="10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3000"/>
                <a:satMod val="110000"/>
              </a:schemeClr>
              <a:schemeClr val="phClr">
                <a:tint val="60000"/>
                <a:satMod val="425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Apex</Template>
  <TotalTime>407</TotalTime>
  <Words>326</Words>
  <Application>Microsoft Office PowerPoint</Application>
  <PresentationFormat>Экран (4:3)</PresentationFormat>
  <Paragraphs>71</Paragraphs>
  <Slides>69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69</vt:i4>
      </vt:variant>
    </vt:vector>
  </HeadingPairs>
  <TitlesOfParts>
    <vt:vector size="70" baseType="lpstr">
      <vt:lpstr>Апекс</vt:lpstr>
      <vt:lpstr>Отчет по лабораторным работам java(1-6)</vt:lpstr>
      <vt:lpstr>1. Создание проекта</vt:lpstr>
      <vt:lpstr>2. Создание проекта</vt:lpstr>
      <vt:lpstr>3. Вывод надписи в консоль</vt:lpstr>
      <vt:lpstr>4. Вывод слов в столбец</vt:lpstr>
      <vt:lpstr>5. Вывод возраста в одной строке </vt:lpstr>
      <vt:lpstr>6. Создание проекта</vt:lpstr>
      <vt:lpstr>7. Создание проекта</vt:lpstr>
      <vt:lpstr>8. Создание формы</vt:lpstr>
      <vt:lpstr>9. Создание элементов формы</vt:lpstr>
      <vt:lpstr>10. Редактирование кнопки</vt:lpstr>
      <vt:lpstr>11. Запуск программы</vt:lpstr>
      <vt:lpstr>12.  Добавление элементов</vt:lpstr>
      <vt:lpstr>13. Выполнение программы</vt:lpstr>
      <vt:lpstr>14. Добавление элементов</vt:lpstr>
      <vt:lpstr>15. Объединение </vt:lpstr>
      <vt:lpstr>16. Код программы</vt:lpstr>
      <vt:lpstr>17. Выполнение программы </vt:lpstr>
      <vt:lpstr>18. Создание проекта</vt:lpstr>
      <vt:lpstr>19. Создание проекта</vt:lpstr>
      <vt:lpstr>20. Написание кода</vt:lpstr>
      <vt:lpstr>21. Сложение и Вычитание</vt:lpstr>
      <vt:lpstr>22. Умножение и деление</vt:lpstr>
      <vt:lpstr>23. Запуск Eclipse</vt:lpstr>
      <vt:lpstr>24. Настройка</vt:lpstr>
      <vt:lpstr>25. Настройка</vt:lpstr>
      <vt:lpstr>26. Настройка</vt:lpstr>
      <vt:lpstr>27. Выход из настроек</vt:lpstr>
      <vt:lpstr>28. Открытие проекта</vt:lpstr>
      <vt:lpstr>29. Открытие класса «Калькулятор»</vt:lpstr>
      <vt:lpstr>30. Переименование класса</vt:lpstr>
      <vt:lpstr>31. Переименование класса</vt:lpstr>
      <vt:lpstr>32. Переименование переменной</vt:lpstr>
      <vt:lpstr>33. Переименование переменной</vt:lpstr>
      <vt:lpstr>34. Добавление пакета</vt:lpstr>
      <vt:lpstr>35. Добавление пакета</vt:lpstr>
      <vt:lpstr>36. Перемещение класса</vt:lpstr>
      <vt:lpstr>37. Перемещение класса</vt:lpstr>
      <vt:lpstr>38. Экспорт проекта</vt:lpstr>
      <vt:lpstr>39. Экспорт проекта</vt:lpstr>
      <vt:lpstr>40. Удаление проекта</vt:lpstr>
      <vt:lpstr>41. Импорт проекта</vt:lpstr>
      <vt:lpstr>42. Импорт проекта</vt:lpstr>
      <vt:lpstr>43. Создание проекта </vt:lpstr>
      <vt:lpstr>44. Наполнение кода</vt:lpstr>
      <vt:lpstr>45. Запуск проекта</vt:lpstr>
      <vt:lpstr>46. Наполнение кода</vt:lpstr>
      <vt:lpstr>47. Запуск проекта</vt:lpstr>
      <vt:lpstr>48. Подготовка фото</vt:lpstr>
      <vt:lpstr>49. Запуск проекта</vt:lpstr>
      <vt:lpstr>50. Листинг</vt:lpstr>
      <vt:lpstr>51. Запуск программы</vt:lpstr>
      <vt:lpstr>52. Листинг</vt:lpstr>
      <vt:lpstr>53. Листинг</vt:lpstr>
      <vt:lpstr>54. Запуск программы</vt:lpstr>
      <vt:lpstr>55. Вход в GitHub</vt:lpstr>
      <vt:lpstr>56. Создание репозитория</vt:lpstr>
      <vt:lpstr>57. Заполнение данных </vt:lpstr>
      <vt:lpstr>58. Подготовка репозитория</vt:lpstr>
      <vt:lpstr>59. Запуск Git Bash</vt:lpstr>
      <vt:lpstr>60. Переход в каталог</vt:lpstr>
      <vt:lpstr>61. Инициализация репозитория</vt:lpstr>
      <vt:lpstr>62. Добавление и инициализация калькулятора</vt:lpstr>
      <vt:lpstr>63. Добавление и инициализация игры</vt:lpstr>
      <vt:lpstr>64. Добавление и инициализация этапов</vt:lpstr>
      <vt:lpstr>65. Добавление и инициализация Джавы и Зимы</vt:lpstr>
      <vt:lpstr>66. Добавление и инициализация отчета</vt:lpstr>
      <vt:lpstr>64. Добавление в удаленный репозиторий</vt:lpstr>
      <vt:lpstr>65. Итог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1. Создание проекта</dc:title>
  <dc:creator>Home</dc:creator>
  <cp:lastModifiedBy>Home</cp:lastModifiedBy>
  <cp:revision>29</cp:revision>
  <dcterms:created xsi:type="dcterms:W3CDTF">2025-04-01T03:37:38Z</dcterms:created>
  <dcterms:modified xsi:type="dcterms:W3CDTF">2025-04-15T05:46:25Z</dcterms:modified>
</cp:coreProperties>
</file>